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4" r:id="rId7"/>
    <p:sldId id="267" r:id="rId8"/>
    <p:sldId id="266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58"/>
    <p:restoredTop sz="95859"/>
  </p:normalViewPr>
  <p:slideViewPr>
    <p:cSldViewPr snapToGrid="0" snapToObjects="1">
      <p:cViewPr>
        <p:scale>
          <a:sx n="96" d="100"/>
          <a:sy n="96" d="100"/>
        </p:scale>
        <p:origin x="-427" y="-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3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340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325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7D162C4-EDD9-4389-A98B-B87ECEA2A816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636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84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647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0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586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3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308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B16C4C9A-3960-41CF-A4E9-2A8FB932454B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0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ld.bibelselskabet.dk/danbib/web/ez/ch33/v2.htm" TargetMode="External"/><Relationship Id="rId7" Type="http://schemas.openxmlformats.org/officeDocument/2006/relationships/hyperlink" Target="http://old.bibelselskabet.dk/danbib/web/ez/ch33/v6.htm" TargetMode="External"/><Relationship Id="rId2" Type="http://schemas.openxmlformats.org/officeDocument/2006/relationships/hyperlink" Target="http://old.bibelselskabet.dk/danbib/web/ez/ch33/v1.htm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old.bibelselskabet.dk/danbib/web/ez/ch33/v5.htm" TargetMode="External"/><Relationship Id="rId5" Type="http://schemas.openxmlformats.org/officeDocument/2006/relationships/hyperlink" Target="http://old.bibelselskabet.dk/danbib/web/ez/ch33/v4.htm" TargetMode="External"/><Relationship Id="rId4" Type="http://schemas.openxmlformats.org/officeDocument/2006/relationships/hyperlink" Target="http://old.bibelselskabet.dk/danbib/web/ez/ch33/v3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ld.bibelselskabet.dk/danbib/web/1kor/ch2/v12.htm" TargetMode="External"/><Relationship Id="rId2" Type="http://schemas.openxmlformats.org/officeDocument/2006/relationships/hyperlink" Target="http://old.bibelselskabet.dk/danbib/web/1kor/ch2/v11.htm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25885-C439-0146-AAE3-7487C7027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Vægter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FDFE2-4480-3648-A21D-01ABF7507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Tjeneste</a:t>
            </a:r>
          </a:p>
        </p:txBody>
      </p:sp>
    </p:spTree>
    <p:extLst>
      <p:ext uri="{BB962C8B-B14F-4D97-AF65-F5344CB8AC3E}">
        <p14:creationId xmlns:p14="http://schemas.microsoft.com/office/powerpoint/2010/main" val="343515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1428-327A-B741-BD4A-CE279202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Vægter Ord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AD3F0-367C-804B-8F19-FE5CB13C388C}"/>
              </a:ext>
            </a:extLst>
          </p:cNvPr>
          <p:cNvSpPr/>
          <p:nvPr/>
        </p:nvSpPr>
        <p:spPr>
          <a:xfrm>
            <a:off x="774700" y="1084241"/>
            <a:ext cx="9791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 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E6DEC0-D268-DA4E-8DB1-3288A09FA775}"/>
              </a:ext>
            </a:extLst>
          </p:cNvPr>
          <p:cNvSpPr/>
          <p:nvPr/>
        </p:nvSpPr>
        <p:spPr>
          <a:xfrm>
            <a:off x="1130270" y="2136339"/>
            <a:ext cx="8928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Når du forkynder alt dette for dem, vil de ikke høre dig; når du råber til dem, svarer de dig ikke. </a:t>
            </a:r>
            <a:r>
              <a:rPr lang="da-DK" b="1" dirty="0"/>
              <a:t>v28</a:t>
            </a:r>
            <a:r>
              <a:rPr lang="da-DK" dirty="0"/>
              <a:t>  Så skal du sige til dem: I er det folk, der ikke adlød Herren jeres Gud og ikke ville tage ved lære. Sandheden er forsvundet; den findes ikke i jeres mund. (Jer 7:27-28)</a:t>
            </a:r>
          </a:p>
        </p:txBody>
      </p:sp>
    </p:spTree>
    <p:extLst>
      <p:ext uri="{BB962C8B-B14F-4D97-AF65-F5344CB8AC3E}">
        <p14:creationId xmlns:p14="http://schemas.microsoft.com/office/powerpoint/2010/main" val="378958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8DB7-7E1F-8148-8F5A-DC1777A9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AT VÅGE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8A5C7-67E0-064D-98FA-9C6749F916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da-DK" dirty="0"/>
              <a:t>Alle er kaldet til at våge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F34BE-042F-A042-A09C-E42E4C04BA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I Edens have (1 Mos 2:5)</a:t>
            </a:r>
          </a:p>
          <a:p>
            <a:r>
              <a:rPr lang="da-DK" dirty="0"/>
              <a:t>Hustruen i ordsprogene (Ord 31:27)</a:t>
            </a:r>
          </a:p>
          <a:p>
            <a:r>
              <a:rPr lang="da-DK" dirty="0"/>
              <a:t>Leder i menigheder (</a:t>
            </a:r>
            <a:r>
              <a:rPr lang="da-DK" dirty="0" err="1"/>
              <a:t>ApG</a:t>
            </a:r>
            <a:r>
              <a:rPr lang="da-DK" dirty="0"/>
              <a:t> 20:28)</a:t>
            </a:r>
          </a:p>
          <a:p>
            <a:r>
              <a:rPr lang="da-DK" dirty="0"/>
              <a:t>Os selv (Matt 26:41)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9A424-2A30-DE43-B0C8-3C8CD934A0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da-DK" dirty="0"/>
              <a:t>Specifik tjeneste i legemet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B90EC-9FE1-B04C-8E5D-2BD6CB65C2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Esajas 62:6-12</a:t>
            </a:r>
          </a:p>
          <a:p>
            <a:r>
              <a:rPr lang="da-DK" dirty="0"/>
              <a:t>Jerusalem, på dine mur stiller jeg vægtere; aldrig skal de tie, hverken dag eller nat. I, der påkalder Herren,</a:t>
            </a:r>
            <a:br>
              <a:rPr lang="da-DK" dirty="0"/>
            </a:br>
            <a:r>
              <a:rPr lang="da-DK" dirty="0"/>
              <a:t>und jer ikke ro, og und ikke ham ro,</a:t>
            </a:r>
            <a:br>
              <a:rPr lang="da-DK" dirty="0"/>
            </a:br>
            <a:r>
              <a:rPr lang="da-DK" dirty="0"/>
              <a:t>før han genrejser Jerusalem, og før han gør den til lovprisning på jorden.</a:t>
            </a:r>
          </a:p>
        </p:txBody>
      </p:sp>
    </p:spTree>
    <p:extLst>
      <p:ext uri="{BB962C8B-B14F-4D97-AF65-F5344CB8AC3E}">
        <p14:creationId xmlns:p14="http://schemas.microsoft.com/office/powerpoint/2010/main" val="149594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E7C50-0C39-724F-97EB-638C1FBE6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Gud våger over jorden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1ABF6-1533-C349-BFB3-3884ACF2C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8916534" cy="3293852"/>
          </a:xfrm>
        </p:spPr>
        <p:txBody>
          <a:bodyPr>
            <a:normAutofit/>
          </a:bodyPr>
          <a:lstStyle/>
          <a:p>
            <a:r>
              <a:rPr lang="da-DK" dirty="0"/>
              <a:t>For Herrens øjne spejder ud over hele jorden, så han kan vise sin styrke og hjælpe dem, der helhjertet er med ham. (2 Kron 16:9).</a:t>
            </a:r>
          </a:p>
          <a:p>
            <a:r>
              <a:rPr lang="da-DK" dirty="0"/>
              <a:t>Herrens øjne er alle vegne,</a:t>
            </a:r>
            <a:br>
              <a:rPr lang="da-DK" dirty="0"/>
            </a:br>
            <a:r>
              <a:rPr lang="da-DK" dirty="0"/>
              <a:t>de overvåger onde og gode. (Ord 15:3)</a:t>
            </a:r>
          </a:p>
        </p:txBody>
      </p:sp>
    </p:spTree>
    <p:extLst>
      <p:ext uri="{BB962C8B-B14F-4D97-AF65-F5344CB8AC3E}">
        <p14:creationId xmlns:p14="http://schemas.microsoft.com/office/powerpoint/2010/main" val="41950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1428-327A-B741-BD4A-CE279202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Nøgleskriftsteder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AD3F0-367C-804B-8F19-FE5CB13C388C}"/>
              </a:ext>
            </a:extLst>
          </p:cNvPr>
          <p:cNvSpPr/>
          <p:nvPr/>
        </p:nvSpPr>
        <p:spPr>
          <a:xfrm>
            <a:off x="787400" y="1477941"/>
            <a:ext cx="97917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Da blev hemmeligheden åbenbaret for Daniel i et nattesyn, og Daniel priste himlens Gud. Han sagde:</a:t>
            </a:r>
            <a:br>
              <a:rPr lang="da-DK" dirty="0"/>
            </a:br>
            <a:r>
              <a:rPr lang="da-DK" dirty="0"/>
              <a:t>      Lovet være Guds navn</a:t>
            </a:r>
            <a:br>
              <a:rPr lang="da-DK" dirty="0"/>
            </a:br>
            <a:r>
              <a:rPr lang="da-DK" dirty="0"/>
              <a:t>      fra evighed til evighed,</a:t>
            </a:r>
            <a:br>
              <a:rPr lang="da-DK" dirty="0"/>
            </a:br>
            <a:r>
              <a:rPr lang="da-DK" dirty="0"/>
              <a:t>      ham tilhører visdommen og styrken.</a:t>
            </a:r>
            <a:br>
              <a:rPr lang="da-DK" dirty="0"/>
            </a:br>
            <a:r>
              <a:rPr lang="da-DK" dirty="0"/>
              <a:t>      Han lader tider og tidsrum skifte,</a:t>
            </a:r>
            <a:br>
              <a:rPr lang="da-DK" dirty="0"/>
            </a:br>
            <a:r>
              <a:rPr lang="da-DK" dirty="0"/>
              <a:t>      han afsætter konger og indsætter konger;</a:t>
            </a:r>
            <a:br>
              <a:rPr lang="da-DK" dirty="0"/>
            </a:br>
            <a:r>
              <a:rPr lang="da-DK" dirty="0"/>
              <a:t>      han giver vismændene visdom</a:t>
            </a:r>
            <a:br>
              <a:rPr lang="da-DK" dirty="0"/>
            </a:br>
            <a:r>
              <a:rPr lang="da-DK" dirty="0"/>
              <a:t>      og de forstandige forstand.</a:t>
            </a:r>
            <a:br>
              <a:rPr lang="da-DK" dirty="0"/>
            </a:br>
            <a:r>
              <a:rPr lang="da-DK" dirty="0"/>
              <a:t>       Han åbenbarer det uudgrundelige og skjulte,</a:t>
            </a:r>
            <a:br>
              <a:rPr lang="da-DK" dirty="0"/>
            </a:br>
            <a:r>
              <a:rPr lang="da-DK" dirty="0"/>
              <a:t>      han kender det, som er i mørket,</a:t>
            </a:r>
            <a:br>
              <a:rPr lang="da-DK" dirty="0"/>
            </a:br>
            <a:r>
              <a:rPr lang="da-DK" dirty="0"/>
              <a:t>      hos ham har lyset sin bolig.</a:t>
            </a:r>
            <a:br>
              <a:rPr lang="da-DK" dirty="0"/>
            </a:br>
            <a:r>
              <a:rPr lang="da-DK" dirty="0"/>
              <a:t>       Jeg takker og lovsynger dig, mine fædres Gud,</a:t>
            </a:r>
            <a:br>
              <a:rPr lang="da-DK" dirty="0"/>
            </a:br>
            <a:r>
              <a:rPr lang="da-DK" dirty="0"/>
              <a:t>      for du har givet mig visdom og styrke;</a:t>
            </a:r>
            <a:br>
              <a:rPr lang="da-DK" dirty="0"/>
            </a:br>
            <a:r>
              <a:rPr lang="da-DK" dirty="0"/>
              <a:t>      nu har du kundgjort mig det, vi har bedt dig om,</a:t>
            </a:r>
            <a:br>
              <a:rPr lang="da-DK" dirty="0"/>
            </a:br>
            <a:r>
              <a:rPr lang="da-DK" dirty="0"/>
              <a:t>      du har kundgjort os svaret til kongen. </a:t>
            </a:r>
            <a:r>
              <a:rPr lang="da-DK" b="1" dirty="0"/>
              <a:t>(Daniel 2:19-23)</a:t>
            </a:r>
          </a:p>
        </p:txBody>
      </p:sp>
    </p:spTree>
    <p:extLst>
      <p:ext uri="{BB962C8B-B14F-4D97-AF65-F5344CB8AC3E}">
        <p14:creationId xmlns:p14="http://schemas.microsoft.com/office/powerpoint/2010/main" val="394202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1428-327A-B741-BD4A-CE279202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Nøgleskriftsteder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AD3F0-367C-804B-8F19-FE5CB13C388C}"/>
              </a:ext>
            </a:extLst>
          </p:cNvPr>
          <p:cNvSpPr/>
          <p:nvPr/>
        </p:nvSpPr>
        <p:spPr>
          <a:xfrm>
            <a:off x="762000" y="1884341"/>
            <a:ext cx="97917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Vægteren for Israels hus</a:t>
            </a:r>
          </a:p>
          <a:p>
            <a:r>
              <a:rPr lang="da-DK" b="1" dirty="0">
                <a:hlinkClick r:id="rId2"/>
              </a:rPr>
              <a:t>v1</a:t>
            </a:r>
            <a:r>
              <a:rPr lang="da-DK" dirty="0"/>
              <a:t>  Herrens ord kom til mig: </a:t>
            </a:r>
            <a:r>
              <a:rPr lang="da-DK" b="1" dirty="0">
                <a:hlinkClick r:id="rId3"/>
              </a:rPr>
              <a:t>v2</a:t>
            </a:r>
            <a:r>
              <a:rPr lang="da-DK" dirty="0"/>
              <a:t>  Menneske, tal til dine landsmænd, og sig til dem: Når jeg bringer sværdet over et land, vælger landets folk en mand af deres midte og stiller ham som vægter. </a:t>
            </a:r>
            <a:r>
              <a:rPr lang="da-DK" b="1" dirty="0">
                <a:hlinkClick r:id="rId4"/>
              </a:rPr>
              <a:t>v3</a:t>
            </a:r>
            <a:r>
              <a:rPr lang="da-DK" dirty="0"/>
              <a:t>  Når han ser sværdet komme over landet, støder han i hornet for at advare folket. </a:t>
            </a:r>
            <a:r>
              <a:rPr lang="da-DK" b="1" dirty="0">
                <a:hlinkClick r:id="rId5"/>
              </a:rPr>
              <a:t>v4</a:t>
            </a:r>
            <a:r>
              <a:rPr lang="da-DK" dirty="0"/>
              <a:t>  Hvis der er en, der hører lyden af hornet, men ikke lader sig advare, og sværdet rammer ham, så kommer hans blod over hans eget hoved. </a:t>
            </a:r>
            <a:r>
              <a:rPr lang="da-DK" b="1" dirty="0">
                <a:hlinkClick r:id="rId6"/>
              </a:rPr>
              <a:t>v5</a:t>
            </a:r>
            <a:r>
              <a:rPr lang="da-DK" dirty="0"/>
              <a:t>  Fordi han hørte lyden af hornet, men ikke lod sig advare, kommer hans blod over hans eget hoved. Havde han ladet sig advare, ville han have reddet livet. </a:t>
            </a:r>
            <a:r>
              <a:rPr lang="da-DK" b="1" dirty="0">
                <a:hlinkClick r:id="rId7"/>
              </a:rPr>
              <a:t>v6</a:t>
            </a:r>
            <a:r>
              <a:rPr lang="da-DK" dirty="0"/>
              <a:t>  Hvis vægteren derimod ser sværdet komme og ikke støder i hornet, så folket ikke bliver advaret, og sværdet rammer en af dem, da bliver han ramt på grund af sin skyld, men hans blod vil jeg kræve af vægterens hånd. (</a:t>
            </a:r>
            <a:r>
              <a:rPr lang="da-DK" b="1" dirty="0" err="1"/>
              <a:t>Ez</a:t>
            </a:r>
            <a:r>
              <a:rPr lang="da-DK" b="1" dirty="0"/>
              <a:t> 33:1-6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55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1428-327A-B741-BD4A-CE279202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Nøgleskriftsteder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AD3F0-367C-804B-8F19-FE5CB13C388C}"/>
              </a:ext>
            </a:extLst>
          </p:cNvPr>
          <p:cNvSpPr/>
          <p:nvPr/>
        </p:nvSpPr>
        <p:spPr>
          <a:xfrm>
            <a:off x="774700" y="1084241"/>
            <a:ext cx="97917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 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E6DEC0-D268-DA4E-8DB1-3288A09FA775}"/>
              </a:ext>
            </a:extLst>
          </p:cNvPr>
          <p:cNvSpPr/>
          <p:nvPr/>
        </p:nvSpPr>
        <p:spPr>
          <a:xfrm>
            <a:off x="1130270" y="2136339"/>
            <a:ext cx="892813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v9 Kom og spis, alle markens dyr; kom, alle skovens dyr! v10 Alle vogtere er blinde, de forstår intet; de er alle stumme hunde, der ikke kan gø.      De lægger sig ned og drømmer, de elsker at sove. v11 Hundene er grådige, de kan ikke blive mætte; de er hyrder, de har ingen forståelse.      De går hver sin vej, hver søger sin egen fordel. v12 "Kom, jeg kommer med vin, vi fylder os med øl!      I morgen bliver det som i dag, endda bedre!” (</a:t>
            </a:r>
            <a:r>
              <a:rPr lang="da-DK" b="1" dirty="0"/>
              <a:t>Esajas 56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427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1428-327A-B741-BD4A-CE279202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Nøgleskriftsteder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E6DEC0-D268-DA4E-8DB1-3288A09FA775}"/>
              </a:ext>
            </a:extLst>
          </p:cNvPr>
          <p:cNvSpPr/>
          <p:nvPr/>
        </p:nvSpPr>
        <p:spPr>
          <a:xfrm>
            <a:off x="1130270" y="2136339"/>
            <a:ext cx="8928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Når du forkynder alt dette for dem, vil de ikke høre dig; når du råber til dem, svarer de dig ikke. </a:t>
            </a:r>
            <a:r>
              <a:rPr lang="da-DK" b="1" dirty="0"/>
              <a:t>v28</a:t>
            </a:r>
            <a:r>
              <a:rPr lang="da-DK" dirty="0"/>
              <a:t>  Så skal du sige til dem: I er det folk, der ikke adlød Herren jeres Gud og ikke ville tage ved lære. Sandheden er forsvundet; den findes ikke i jeres mund. (</a:t>
            </a:r>
            <a:r>
              <a:rPr lang="da-DK" b="1" dirty="0"/>
              <a:t>Jer 7:27-28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445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8AAD-68BA-0042-9FC1-FCD0FBAF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da-DK" dirty="0"/>
              <a:t>Vigtigt, at du er døbt i Helligånden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C2FB-014D-1A43-8137-54967B536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052" y="1759220"/>
            <a:ext cx="5428774" cy="3930379"/>
          </a:xfrm>
        </p:spPr>
        <p:txBody>
          <a:bodyPr>
            <a:normAutofit fontScale="70000" lnSpcReduction="20000"/>
          </a:bodyPr>
          <a:lstStyle/>
          <a:p>
            <a:r>
              <a:rPr lang="da-DK" dirty="0"/>
              <a:t>det har Gud åbenbaret for os ved Ånden. Thi Ånden ransager alt, selv Guds dybder. </a:t>
            </a:r>
            <a:r>
              <a:rPr lang="da-DK" b="1" dirty="0">
                <a:hlinkClick r:id="rId2"/>
              </a:rPr>
              <a:t>v11</a:t>
            </a:r>
            <a:r>
              <a:rPr lang="da-DK" dirty="0"/>
              <a:t>  For hvem ved, hvad der bor i mennesket, undtagen menneskets egen ånd? Således ved heller ingen anden end Guds ånd, hvad der bor i Gud. </a:t>
            </a:r>
            <a:r>
              <a:rPr lang="da-DK" b="1" dirty="0">
                <a:hlinkClick r:id="rId3"/>
              </a:rPr>
              <a:t>v12</a:t>
            </a:r>
            <a:r>
              <a:rPr lang="da-DK" dirty="0"/>
              <a:t>  Vi har ikke fået verdens ånd, men Ånden fra Gud, for at vi skal vide, hvad Gud i sin nåde har givet os. </a:t>
            </a:r>
            <a:r>
              <a:rPr lang="da-DK" b="1" dirty="0"/>
              <a:t>v13</a:t>
            </a:r>
            <a:r>
              <a:rPr lang="da-DK" dirty="0"/>
              <a:t>  Og om dette taler vi ikke med ord, som menneskelig visdom har lært os, men med ord, som Ånden har lært os, og vi tolker det åndelige for åndelige. (</a:t>
            </a:r>
            <a:r>
              <a:rPr lang="da-DK" b="1" dirty="0"/>
              <a:t>1 Kor 2:10-13</a:t>
            </a:r>
            <a:r>
              <a:rPr lang="da-DK" dirty="0"/>
              <a:t>)</a:t>
            </a:r>
          </a:p>
          <a:p>
            <a:endParaRPr lang="da-DK" dirty="0"/>
          </a:p>
          <a:p>
            <a:r>
              <a:rPr lang="da-DK" dirty="0"/>
              <a:t>Kald på mig, så vil jeg svare dig og fortælle dig om store og ufattelige ting, som du ikke kender. (</a:t>
            </a:r>
            <a:r>
              <a:rPr lang="da-DK" b="1" dirty="0"/>
              <a:t>Jer 33:3</a:t>
            </a:r>
            <a:r>
              <a:rPr lang="da-DK" dirty="0"/>
              <a:t>)</a:t>
            </a:r>
          </a:p>
          <a:p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FFE53-56D4-564F-BE9A-6C5B6EEB3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69927" y="1765979"/>
            <a:ext cx="3951798" cy="328709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dirty="0"/>
              <a:t>For jeres planer er ikke mine planer,</a:t>
            </a:r>
            <a:br>
              <a:rPr lang="da-DK" dirty="0"/>
            </a:br>
            <a:r>
              <a:rPr lang="da-DK" dirty="0"/>
              <a:t>og jeres veje er ikke mine veje, siger Herren;</a:t>
            </a:r>
            <a:br>
              <a:rPr lang="da-DK" dirty="0"/>
            </a:br>
            <a:r>
              <a:rPr lang="da-DK" dirty="0"/>
              <a:t> </a:t>
            </a:r>
            <a:r>
              <a:rPr lang="da-DK" b="1" dirty="0"/>
              <a:t>v9</a:t>
            </a:r>
            <a:r>
              <a:rPr lang="da-DK" dirty="0"/>
              <a:t>  for så højt som himlen er over jorden, er mine veje højt over jeres veje og mine planer over jeres planer. (</a:t>
            </a:r>
            <a:r>
              <a:rPr lang="da-DK" b="1" dirty="0"/>
              <a:t>Es 55: 8-9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1561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E8AAD-68BA-0042-9FC1-FCD0FBAF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vigtigste at tage med sig fra vagttjenesten: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C2FB-014D-1A43-8137-54967B536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052" y="1759221"/>
            <a:ext cx="4645152" cy="32938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a-DK" dirty="0"/>
              <a:t>Opgaven:</a:t>
            </a:r>
          </a:p>
          <a:p>
            <a:r>
              <a:rPr lang="da-DK" dirty="0"/>
              <a:t>Gud kalder dig</a:t>
            </a:r>
          </a:p>
          <a:p>
            <a:r>
              <a:rPr lang="da-DK" dirty="0"/>
              <a:t>Dit ord/din advarsel vil blive afvist. Du vil blive afvist.</a:t>
            </a:r>
          </a:p>
          <a:p>
            <a:r>
              <a:rPr lang="da-DK" dirty="0"/>
              <a:t>Lær at opbygge tillidsforhold til folk omkring dig, især ledere.</a:t>
            </a:r>
          </a:p>
          <a:p>
            <a:r>
              <a:rPr lang="da-DK" dirty="0"/>
              <a:t>Dine ører og øjne er åndeligt indstillet: jordiske bevægelser, dæmoniske bevægelser, Guds bevægelser. (Du har brug for at vokse i skelneevne)</a:t>
            </a:r>
          </a:p>
          <a:p>
            <a:r>
              <a:rPr lang="da-DK" dirty="0"/>
              <a:t>Vide, hvordan man bekæmper den onde i forbøn og ved hjælp af åndelige våben</a:t>
            </a:r>
          </a:p>
          <a:p>
            <a:r>
              <a:rPr lang="da-DK" dirty="0"/>
              <a:t>Frygt ikke det onde.</a:t>
            </a:r>
          </a:p>
          <a:p>
            <a:r>
              <a:rPr lang="da-DK" dirty="0"/>
              <a:t>Jubel Råb</a:t>
            </a:r>
          </a:p>
          <a:p>
            <a:r>
              <a:rPr lang="da-DK" dirty="0"/>
              <a:t>Udspionere</a:t>
            </a:r>
          </a:p>
          <a:p>
            <a:r>
              <a:rPr lang="da-DK" dirty="0"/>
              <a:t>Hør tid og sæsoner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FFE53-56D4-564F-BE9A-6C5B6EEB3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1535" y="1765979"/>
            <a:ext cx="4645152" cy="328709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a-DK" dirty="0"/>
              <a:t>Karakteretræk:</a:t>
            </a:r>
          </a:p>
          <a:p>
            <a:r>
              <a:rPr lang="da-DK" dirty="0"/>
              <a:t>Du vandrer i Herrens frygt - bringer ordet.</a:t>
            </a:r>
          </a:p>
          <a:p>
            <a:r>
              <a:rPr lang="da-DK" dirty="0"/>
              <a:t>Lær at opbygge tillidsforhold til folk omkring dig, især ledere.</a:t>
            </a:r>
          </a:p>
          <a:p>
            <a:r>
              <a:rPr lang="da-DK" dirty="0"/>
              <a:t>Lær at underkaste dig lederskab (ydmyghed)</a:t>
            </a:r>
          </a:p>
          <a:p>
            <a:r>
              <a:rPr lang="da-DK" dirty="0"/>
              <a:t>Lær Gud at kende - hans karakter, hans veje og hans tanker.</a:t>
            </a:r>
          </a:p>
          <a:p>
            <a:r>
              <a:rPr lang="da-DK" dirty="0"/>
              <a:t>Vækst i Guds Ords fulde råd.</a:t>
            </a:r>
          </a:p>
          <a:p>
            <a:r>
              <a:rPr lang="da-DK" dirty="0"/>
              <a:t>Kend Helligånden</a:t>
            </a:r>
          </a:p>
          <a:p>
            <a:r>
              <a:rPr lang="da-DK" dirty="0"/>
              <a:t>Lev et helligt liv</a:t>
            </a:r>
          </a:p>
          <a:p>
            <a:r>
              <a:rPr lang="da-DK" dirty="0"/>
              <a:t>Lovsanger</a:t>
            </a:r>
          </a:p>
          <a:p>
            <a:r>
              <a:rPr lang="da-DK" dirty="0"/>
              <a:t>Vågn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982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{ECD3C5D8-DE57-944B-87A0-5658818BA207}tf10001119</Template>
  <TotalTime>3194</TotalTime>
  <Words>1089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Gallery</vt:lpstr>
      <vt:lpstr>Vægter</vt:lpstr>
      <vt:lpstr>AT VÅGE</vt:lpstr>
      <vt:lpstr>Gud våger over jorden</vt:lpstr>
      <vt:lpstr>Nøgleskriftsteder</vt:lpstr>
      <vt:lpstr>Nøgleskriftsteder</vt:lpstr>
      <vt:lpstr>Nøgleskriftsteder</vt:lpstr>
      <vt:lpstr>Nøgleskriftsteder</vt:lpstr>
      <vt:lpstr>Vigtigt, at du er døbt i Helligånden :</vt:lpstr>
      <vt:lpstr>Det vigtigste at tage med sig fra vagttjenesten:</vt:lpstr>
      <vt:lpstr>Vægter 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Vægter</dc:title>
  <dc:creator>Microsoft Office User</dc:creator>
  <cp:lastModifiedBy>Rakul Kristiansen</cp:lastModifiedBy>
  <cp:revision>10</cp:revision>
  <dcterms:created xsi:type="dcterms:W3CDTF">2023-09-09T03:36:22Z</dcterms:created>
  <dcterms:modified xsi:type="dcterms:W3CDTF">2023-09-11T15:30:05Z</dcterms:modified>
</cp:coreProperties>
</file>